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7" r:id="rId2"/>
    <p:sldId id="292" r:id="rId3"/>
    <p:sldId id="294" r:id="rId4"/>
    <p:sldId id="295" r:id="rId5"/>
    <p:sldId id="261" r:id="rId6"/>
    <p:sldId id="280" r:id="rId7"/>
    <p:sldId id="264" r:id="rId8"/>
    <p:sldId id="291" r:id="rId9"/>
    <p:sldId id="287" r:id="rId10"/>
    <p:sldId id="267" r:id="rId11"/>
    <p:sldId id="288" r:id="rId12"/>
    <p:sldId id="290" r:id="rId13"/>
    <p:sldId id="265" r:id="rId14"/>
    <p:sldId id="289" r:id="rId15"/>
    <p:sldId id="286" r:id="rId16"/>
    <p:sldId id="293" r:id="rId17"/>
    <p:sldId id="285" r:id="rId18"/>
  </p:sldIdLst>
  <p:sldSz cx="9144000" cy="5143500" type="screen16x9"/>
  <p:notesSz cx="6858000" cy="9144000"/>
  <p:embeddedFontLst>
    <p:embeddedFont>
      <p:font typeface="Open Sans Light" panose="020B0604020202020204" charset="0"/>
      <p:regular r:id="rId20"/>
      <p:bold r:id="rId21"/>
      <p:italic r:id="rId22"/>
      <p:boldItalic r:id="rId23"/>
    </p:embeddedFont>
    <p:embeddedFont>
      <p:font typeface="Segoe UI" panose="020B0502040204020203" pitchFamily="34" charset="0"/>
      <p:regular r:id="rId24"/>
      <p:bold r:id="rId25"/>
      <p:italic r:id="rId26"/>
      <p:boldItalic r:id="rId27"/>
    </p:embeddedFont>
    <p:embeddedFont>
      <p:font typeface="Segoe UI Light" panose="020B0502040204020203" pitchFamily="34" charset="0"/>
      <p:regular r:id="rId28"/>
      <p: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21" autoAdjust="0"/>
    <p:restoredTop sz="94394" autoAdjust="0"/>
  </p:normalViewPr>
  <p:slideViewPr>
    <p:cSldViewPr snapToGrid="0">
      <p:cViewPr varScale="1">
        <p:scale>
          <a:sx n="90" d="100"/>
          <a:sy n="90" d="100"/>
        </p:scale>
        <p:origin x="828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677b2fd2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677b2fd2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677b2fd2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677b2fd2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22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66d95e935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66d95e935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66d95e935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66d95e935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2142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66d95e935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66d95e935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66d95e93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66d95e93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66d95e93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66d95e93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 we have deepmind and tensorflow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Big Data we do Visualization and Specialized training for Hadoop etc with Unity3d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Cloud we use for Cloud Build Sync Storage and Version Control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9269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39480892b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39480892b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A67846-D5BB-429A-9FA4-2433899CA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6279"/>
            <a:ext cx="9144000" cy="375094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3" name="Google Shape;1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5875"/>
            <a:ext cx="9144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36;p42">
            <a:extLst>
              <a:ext uri="{FF2B5EF4-FFF2-40B4-BE49-F238E27FC236}">
                <a16:creationId xmlns:a16="http://schemas.microsoft.com/office/drawing/2014/main" id="{9BDC4356-624B-411A-8869-C8549543792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2675" y="4722175"/>
            <a:ext cx="421325" cy="4213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9F6A15-7E57-4D5D-BDF3-538FDF8AC990}"/>
              </a:ext>
            </a:extLst>
          </p:cNvPr>
          <p:cNvSpPr txBox="1"/>
          <p:nvPr/>
        </p:nvSpPr>
        <p:spPr>
          <a:xfrm>
            <a:off x="462579" y="516434"/>
            <a:ext cx="28841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Build </a:t>
            </a:r>
            <a:r>
              <a:rPr lang="en-US" sz="4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Once,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26C383-2CED-4B41-AF99-6F3C40FCF1B3}"/>
              </a:ext>
            </a:extLst>
          </p:cNvPr>
          <p:cNvSpPr txBox="1"/>
          <p:nvPr/>
        </p:nvSpPr>
        <p:spPr>
          <a:xfrm>
            <a:off x="311700" y="3905179"/>
            <a:ext cx="45191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Deploy</a:t>
            </a:r>
            <a:r>
              <a:rPr lang="en-US" sz="4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Anywhere!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2FF6C4-18F4-46B8-8C09-61213581A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091037"/>
            <a:ext cx="8520600" cy="8418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Free.</a:t>
            </a:r>
            <a:br>
              <a:rPr lang="en-US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All-in-one editor for 2D &amp; 3D games</a:t>
            </a:r>
            <a:br>
              <a:rPr lang="en-US" sz="26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US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dirty="0">
              <a:solidFill>
                <a:schemeClr val="bg1">
                  <a:lumMod val="8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684ECC86-7161-4F14-BC21-67573D01C36C}"/>
              </a:ext>
            </a:extLst>
          </p:cNvPr>
          <p:cNvSpPr txBox="1">
            <a:spLocks/>
          </p:cNvSpPr>
          <p:nvPr/>
        </p:nvSpPr>
        <p:spPr>
          <a:xfrm>
            <a:off x="311700" y="19401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Easy to Learn.</a:t>
            </a:r>
          </a:p>
          <a:p>
            <a:pPr algn="l"/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Friendly UI, Lots of Tutorials!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867C0880-02D6-4B3F-9B7F-C2F4A701B853}"/>
              </a:ext>
            </a:extLst>
          </p:cNvPr>
          <p:cNvSpPr txBox="1">
            <a:spLocks/>
          </p:cNvSpPr>
          <p:nvPr/>
        </p:nvSpPr>
        <p:spPr>
          <a:xfrm>
            <a:off x="311700" y="363613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Features.</a:t>
            </a:r>
            <a:br>
              <a:rPr lang="en-US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Allows to create, design and collaborate</a:t>
            </a:r>
            <a:endParaRPr lang="en-US" dirty="0">
              <a:solidFill>
                <a:schemeClr val="bg1">
                  <a:lumMod val="8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Google Shape;236;p42">
            <a:extLst>
              <a:ext uri="{FF2B5EF4-FFF2-40B4-BE49-F238E27FC236}">
                <a16:creationId xmlns:a16="http://schemas.microsoft.com/office/drawing/2014/main" id="{982127CA-C212-4E1E-B657-370755C26FF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22675" y="4722175"/>
            <a:ext cx="421325" cy="42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36;p26">
            <a:extLst>
              <a:ext uri="{FF2B5EF4-FFF2-40B4-BE49-F238E27FC236}">
                <a16:creationId xmlns:a16="http://schemas.microsoft.com/office/drawing/2014/main" id="{1DDEC920-738C-4AB0-8EA3-A442C6AD6C5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9475" y="-125"/>
            <a:ext cx="3174525" cy="51435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66281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C7BD0-D5DF-454B-8DD6-0EDC1E7EF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Powering over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two-thirds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of VR and AR experiences.</a:t>
            </a:r>
          </a:p>
        </p:txBody>
      </p:sp>
    </p:spTree>
    <p:extLst>
      <p:ext uri="{BB962C8B-B14F-4D97-AF65-F5344CB8AC3E}">
        <p14:creationId xmlns:p14="http://schemas.microsoft.com/office/powerpoint/2010/main" val="2251051446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311700" y="3291839"/>
            <a:ext cx="8520600" cy="9497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Segoe UI Light" panose="020B0502040204020203" pitchFamily="34" charset="0"/>
                <a:ea typeface="Open Sans Light"/>
                <a:cs typeface="Segoe UI Light" panose="020B0502040204020203" pitchFamily="34" charset="0"/>
                <a:sym typeface="Open Sans Light"/>
              </a:rPr>
              <a:t>Cloud-Enabled Multiplayer</a:t>
            </a:r>
            <a:endParaRPr sz="3600" dirty="0">
              <a:solidFill>
                <a:srgbClr val="FFFFFF"/>
              </a:solidFill>
              <a:latin typeface="Segoe UI Light" panose="020B0502040204020203" pitchFamily="34" charset="0"/>
              <a:ea typeface="Open Sans Light"/>
              <a:cs typeface="Segoe UI Light" panose="020B0502040204020203" pitchFamily="34" charset="0"/>
              <a:sym typeface="Open Sans Light"/>
            </a:endParaRPr>
          </a:p>
        </p:txBody>
      </p:sp>
      <p:pic>
        <p:nvPicPr>
          <p:cNvPr id="4" name="Google Shape;236;p42">
            <a:extLst>
              <a:ext uri="{FF2B5EF4-FFF2-40B4-BE49-F238E27FC236}">
                <a16:creationId xmlns:a16="http://schemas.microsoft.com/office/drawing/2014/main" id="{69573F4D-8198-45BD-A54D-6B1290B097A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2675" y="4722175"/>
            <a:ext cx="421325" cy="4213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BE0CD6-AD15-4200-B780-B2D6C3632FEE}"/>
              </a:ext>
            </a:extLst>
          </p:cNvPr>
          <p:cNvSpPr txBox="1"/>
          <p:nvPr/>
        </p:nvSpPr>
        <p:spPr>
          <a:xfrm>
            <a:off x="311700" y="747986"/>
            <a:ext cx="79383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Server Hosting from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Multiplay </a:t>
            </a: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which powers millions of games online,</a:t>
            </a:r>
          </a:p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including 30 million chicken dinners</a:t>
            </a:r>
          </a:p>
          <a:p>
            <a:endParaRPr 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Vivox</a:t>
            </a: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is trusted by the industry’s leading titles to deliver comms service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F343B5-F509-4A5F-8969-06E1B90F712A}"/>
              </a:ext>
            </a:extLst>
          </p:cNvPr>
          <p:cNvSpPr txBox="1"/>
          <p:nvPr/>
        </p:nvSpPr>
        <p:spPr>
          <a:xfrm>
            <a:off x="311700" y="4241625"/>
            <a:ext cx="8262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PUBG | League Of Legends | Rainbow Six Siege | Fortnite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C8700-8F5C-4416-97EB-4EA46AC2C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89025"/>
            <a:ext cx="8520600" cy="841800"/>
          </a:xfrm>
        </p:spPr>
        <p:txBody>
          <a:bodyPr/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 simplest way to</a:t>
            </a:r>
            <a:br>
              <a:rPr lang="en-US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increase revenue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48E366-530D-46DC-A5EA-938922027248}"/>
              </a:ext>
            </a:extLst>
          </p:cNvPr>
          <p:cNvSpPr txBox="1"/>
          <p:nvPr/>
        </p:nvSpPr>
        <p:spPr>
          <a:xfrm>
            <a:off x="311700" y="2147897"/>
            <a:ext cx="6422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Unity offers built-in solutions to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maximize your success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2B5FF6-51CF-4AA0-BB6B-74B9695EA618}"/>
              </a:ext>
            </a:extLst>
          </p:cNvPr>
          <p:cNvSpPr txBox="1"/>
          <p:nvPr/>
        </p:nvSpPr>
        <p:spPr>
          <a:xfrm>
            <a:off x="311700" y="3846698"/>
            <a:ext cx="8272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LTV Optimization  </a:t>
            </a:r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|  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Ads</a:t>
            </a:r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 |  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In-App Purchases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963347-80AA-46D9-980A-2744F1D9E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308" y="706251"/>
            <a:ext cx="3070188" cy="303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5198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256FD-3BA3-403D-AAD3-F3114BCEC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2150850"/>
            <a:ext cx="8520600" cy="8418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Enough, of the talks!</a:t>
            </a:r>
          </a:p>
        </p:txBody>
      </p:sp>
      <p:pic>
        <p:nvPicPr>
          <p:cNvPr id="4" name="Google Shape;236;p42">
            <a:extLst>
              <a:ext uri="{FF2B5EF4-FFF2-40B4-BE49-F238E27FC236}">
                <a16:creationId xmlns:a16="http://schemas.microsoft.com/office/drawing/2014/main" id="{1D8F9286-C819-4794-9E9B-05CA799E8F7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2675" y="4722175"/>
            <a:ext cx="421325" cy="421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204430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4F324-A4BD-4E56-957D-01B4A77E7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 descr="Image result for Lets play gif game">
            <a:extLst>
              <a:ext uri="{FF2B5EF4-FFF2-40B4-BE49-F238E27FC236}">
                <a16:creationId xmlns:a16="http://schemas.microsoft.com/office/drawing/2014/main" id="{B59A6678-5CE1-42F0-834D-5B832F300D8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050" y="1563831"/>
            <a:ext cx="47625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197599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Questions?</a:t>
            </a:r>
            <a:endParaRPr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36" name="Google Shape;23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2675" y="4722175"/>
            <a:ext cx="421325" cy="42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4DFFEB-0749-4585-B406-F4581967EBD0}"/>
              </a:ext>
            </a:extLst>
          </p:cNvPr>
          <p:cNvSpPr txBox="1"/>
          <p:nvPr/>
        </p:nvSpPr>
        <p:spPr>
          <a:xfrm>
            <a:off x="984202" y="717951"/>
            <a:ext cx="42424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about me</a:t>
            </a: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Aman Yadav</a:t>
            </a:r>
          </a:p>
          <a:p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Unity Student Ambassador </a:t>
            </a:r>
          </a:p>
          <a:p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Chair @ACM Chandigarh University</a:t>
            </a:r>
          </a:p>
        </p:txBody>
      </p:sp>
      <p:pic>
        <p:nvPicPr>
          <p:cNvPr id="1026" name="Picture 2" descr="Image result for white linkedin logo">
            <a:extLst>
              <a:ext uri="{FF2B5EF4-FFF2-40B4-BE49-F238E27FC236}">
                <a16:creationId xmlns:a16="http://schemas.microsoft.com/office/drawing/2014/main" id="{5526EAF4-0541-4EFA-A7CF-90062421D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00" y="2725638"/>
            <a:ext cx="446921" cy="43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white github logo">
            <a:extLst>
              <a:ext uri="{FF2B5EF4-FFF2-40B4-BE49-F238E27FC236}">
                <a16:creationId xmlns:a16="http://schemas.microsoft.com/office/drawing/2014/main" id="{4E98BC0A-ECF0-4436-91E3-A8E468DDF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01" y="3229726"/>
            <a:ext cx="446921" cy="44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instagram logo white">
            <a:extLst>
              <a:ext uri="{FF2B5EF4-FFF2-40B4-BE49-F238E27FC236}">
                <a16:creationId xmlns:a16="http://schemas.microsoft.com/office/drawing/2014/main" id="{C5470C40-0E97-4E22-91BB-DE05D338C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01" y="3755861"/>
            <a:ext cx="461912" cy="44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BD1C86-9EAB-4A8A-9E8C-BCD2097838B9}"/>
              </a:ext>
            </a:extLst>
          </p:cNvPr>
          <p:cNvSpPr txBox="1"/>
          <p:nvPr/>
        </p:nvSpPr>
        <p:spPr>
          <a:xfrm>
            <a:off x="1446113" y="2787714"/>
            <a:ext cx="2981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linkedin.com/in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/amankumaryadav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95EF70-83BC-408D-A7A8-683D7EA2E005}"/>
              </a:ext>
            </a:extLst>
          </p:cNvPr>
          <p:cNvSpPr txBox="1"/>
          <p:nvPr/>
        </p:nvSpPr>
        <p:spPr>
          <a:xfrm>
            <a:off x="1446113" y="3306354"/>
            <a:ext cx="1455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learningt2cod3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D2A09B-EAC8-45F1-9595-E7BFB8E683D2}"/>
              </a:ext>
            </a:extLst>
          </p:cNvPr>
          <p:cNvSpPr txBox="1"/>
          <p:nvPr/>
        </p:nvSpPr>
        <p:spPr>
          <a:xfrm>
            <a:off x="1446113" y="3825432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amanyadav16</a:t>
            </a:r>
          </a:p>
        </p:txBody>
      </p:sp>
      <p:pic>
        <p:nvPicPr>
          <p:cNvPr id="14" name="Google Shape;236;p42">
            <a:extLst>
              <a:ext uri="{FF2B5EF4-FFF2-40B4-BE49-F238E27FC236}">
                <a16:creationId xmlns:a16="http://schemas.microsoft.com/office/drawing/2014/main" id="{05FC4A2A-8E9D-45EC-8C75-C550A8CFB37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22675" y="4722175"/>
            <a:ext cx="421325" cy="4213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7F9001-C027-4FD3-AA47-D3B8F8B7EA09}"/>
              </a:ext>
            </a:extLst>
          </p:cNvPr>
          <p:cNvSpPr txBox="1"/>
          <p:nvPr/>
        </p:nvSpPr>
        <p:spPr>
          <a:xfrm>
            <a:off x="1339787" y="4326835"/>
            <a:ext cx="2377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@t.me/currentaffairs2015</a:t>
            </a:r>
            <a:endParaRPr lang="en-IN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192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 for super mario bros gif funny">
            <a:extLst>
              <a:ext uri="{FF2B5EF4-FFF2-40B4-BE49-F238E27FC236}">
                <a16:creationId xmlns:a16="http://schemas.microsoft.com/office/drawing/2014/main" id="{F4B95E04-13AC-4A8E-97C3-39D3BAB9D1F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49" y="1595004"/>
            <a:ext cx="47625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48328D-E138-45AA-8901-218C0068961B}"/>
              </a:ext>
            </a:extLst>
          </p:cNvPr>
          <p:cNvSpPr txBox="1"/>
          <p:nvPr/>
        </p:nvSpPr>
        <p:spPr>
          <a:xfrm>
            <a:off x="2852304" y="384464"/>
            <a:ext cx="3439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 Game?</a:t>
            </a:r>
          </a:p>
        </p:txBody>
      </p:sp>
    </p:spTree>
    <p:extLst>
      <p:ext uri="{BB962C8B-B14F-4D97-AF65-F5344CB8AC3E}">
        <p14:creationId xmlns:p14="http://schemas.microsoft.com/office/powerpoint/2010/main" val="180638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 for mario kart tour">
            <a:extLst>
              <a:ext uri="{FF2B5EF4-FFF2-40B4-BE49-F238E27FC236}">
                <a16:creationId xmlns:a16="http://schemas.microsoft.com/office/drawing/2014/main" id="{1EDFB963-98DF-4573-8D54-B5841C19E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639" y="1083588"/>
            <a:ext cx="2526722" cy="337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077911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8825"/>
            <a:ext cx="9144000" cy="46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36;p42">
            <a:extLst>
              <a:ext uri="{FF2B5EF4-FFF2-40B4-BE49-F238E27FC236}">
                <a16:creationId xmlns:a16="http://schemas.microsoft.com/office/drawing/2014/main" id="{E02942F7-64FF-4CCB-AA60-7D2AEB98D1F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2675" y="4711784"/>
            <a:ext cx="421325" cy="42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unity games collage">
            <a:extLst>
              <a:ext uri="{FF2B5EF4-FFF2-40B4-BE49-F238E27FC236}">
                <a16:creationId xmlns:a16="http://schemas.microsoft.com/office/drawing/2014/main" id="{D2795652-CC71-465D-AEA9-827BF2CCF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05" y="2938690"/>
            <a:ext cx="9185010" cy="468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" name="Google Shape;204;p37"/>
          <p:cNvSpPr txBox="1">
            <a:spLocks noGrp="1"/>
          </p:cNvSpPr>
          <p:nvPr>
            <p:ph type="title"/>
          </p:nvPr>
        </p:nvSpPr>
        <p:spPr>
          <a:xfrm>
            <a:off x="311700" y="212835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</a:t>
            </a:r>
            <a:r>
              <a:rPr lang="en-IN" sz="6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N" sz="6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Experiences!</a:t>
            </a:r>
            <a:endParaRPr sz="6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8" name="Picture 4" descr="Image result for unity games collage">
            <a:extLst>
              <a:ext uri="{FF2B5EF4-FFF2-40B4-BE49-F238E27FC236}">
                <a16:creationId xmlns:a16="http://schemas.microsoft.com/office/drawing/2014/main" id="{E006CEB7-CFFF-4FDD-91E4-AEE06D539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860" y="-1662598"/>
            <a:ext cx="9223742" cy="369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851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subTitle" idx="1"/>
          </p:nvPr>
        </p:nvSpPr>
        <p:spPr>
          <a:xfrm>
            <a:off x="311700" y="21754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solidFill>
                  <a:srgbClr val="FFFFFF"/>
                </a:solidFill>
                <a:latin typeface="Segoe UI Light" panose="020B0502040204020203" pitchFamily="34" charset="0"/>
                <a:ea typeface="Open Sans Light"/>
                <a:cs typeface="Segoe UI Light" panose="020B0502040204020203" pitchFamily="34" charset="0"/>
                <a:sym typeface="Open Sans Light"/>
              </a:rPr>
              <a:t>Why Unity?</a:t>
            </a:r>
            <a:endParaRPr sz="4000" dirty="0">
              <a:solidFill>
                <a:srgbClr val="FFFFFF"/>
              </a:solidFill>
              <a:latin typeface="Segoe UI Light" panose="020B0502040204020203" pitchFamily="34" charset="0"/>
              <a:ea typeface="Open Sans Light"/>
              <a:cs typeface="Segoe UI Light" panose="020B0502040204020203" pitchFamily="34" charset="0"/>
              <a:sym typeface="Open Sans Light"/>
            </a:endParaRPr>
          </a:p>
        </p:txBody>
      </p:sp>
      <p:pic>
        <p:nvPicPr>
          <p:cNvPr id="3" name="Google Shape;236;p42">
            <a:extLst>
              <a:ext uri="{FF2B5EF4-FFF2-40B4-BE49-F238E27FC236}">
                <a16:creationId xmlns:a16="http://schemas.microsoft.com/office/drawing/2014/main" id="{1D1921D0-0110-4FF8-81A9-72607B609B1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2675" y="4722175"/>
            <a:ext cx="421325" cy="42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FFCF5-E864-4F47-8DE2-727867F8E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150850"/>
            <a:ext cx="8686827" cy="841800"/>
          </a:xfrm>
        </p:spPr>
        <p:txBody>
          <a:bodyPr/>
          <a:lstStyle/>
          <a:p>
            <a:pPr algn="l"/>
            <a:r>
              <a:rPr lang="en-US" sz="5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“World is a better place with more </a:t>
            </a:r>
            <a:r>
              <a:rPr lang="en-US" sz="5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creators</a:t>
            </a:r>
            <a:r>
              <a:rPr lang="en-US" sz="54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in it”</a:t>
            </a:r>
          </a:p>
        </p:txBody>
      </p:sp>
    </p:spTree>
    <p:extLst>
      <p:ext uri="{BB962C8B-B14F-4D97-AF65-F5344CB8AC3E}">
        <p14:creationId xmlns:p14="http://schemas.microsoft.com/office/powerpoint/2010/main" val="317308269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509A4-6098-4E73-84C4-6FCFB103E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World’s most widely used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Realtime 3D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platform</a:t>
            </a:r>
          </a:p>
        </p:txBody>
      </p:sp>
      <p:pic>
        <p:nvPicPr>
          <p:cNvPr id="3" name="Google Shape;236;p42">
            <a:extLst>
              <a:ext uri="{FF2B5EF4-FFF2-40B4-BE49-F238E27FC236}">
                <a16:creationId xmlns:a16="http://schemas.microsoft.com/office/drawing/2014/main" id="{D756E755-5376-430C-AEE4-456AE03F0A3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22675" y="4722175"/>
            <a:ext cx="421325" cy="421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342714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</TotalTime>
  <Words>182</Words>
  <Application>Microsoft Office PowerPoint</Application>
  <PresentationFormat>On-screen Show (16:9)</PresentationFormat>
  <Paragraphs>36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Open Sans Light</vt:lpstr>
      <vt:lpstr>Segoe UI Light</vt:lpstr>
      <vt:lpstr>Segoe UI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Create Experiences!</vt:lpstr>
      <vt:lpstr>PowerPoint Presentation</vt:lpstr>
      <vt:lpstr>“World is a better place with more creators in it”</vt:lpstr>
      <vt:lpstr>World’s most widely used  Realtime 3D platform</vt:lpstr>
      <vt:lpstr>PowerPoint Presentation</vt:lpstr>
      <vt:lpstr>Free. All-in-one editor for 2D &amp; 3D games  </vt:lpstr>
      <vt:lpstr>Powering over two-thirds of VR and AR experiences.</vt:lpstr>
      <vt:lpstr>Cloud-Enabled Multiplayer</vt:lpstr>
      <vt:lpstr>The simplest way to increase revenue</vt:lpstr>
      <vt:lpstr>Enough, of the talks!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Kanishk Gupta</cp:lastModifiedBy>
  <cp:revision>30</cp:revision>
  <dcterms:modified xsi:type="dcterms:W3CDTF">2019-10-14T04:59:41Z</dcterms:modified>
</cp:coreProperties>
</file>